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261" r:id="rId3"/>
    <p:sldId id="262" r:id="rId4"/>
    <p:sldId id="263" r:id="rId5"/>
  </p:sldIdLst>
  <p:sldSz cx="6858000" cy="9144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623DED-12F9-4F99-9B04-08E21CBE1152}">
          <p14:sldIdLst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2" autoAdjust="0"/>
  </p:normalViewPr>
  <p:slideViewPr>
    <p:cSldViewPr>
      <p:cViewPr varScale="1">
        <p:scale>
          <a:sx n="77" d="100"/>
          <a:sy n="77" d="100"/>
        </p:scale>
        <p:origin x="1530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3352802"/>
            <a:ext cx="4950338" cy="301704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6369841"/>
            <a:ext cx="4950338" cy="150171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23789" y="5761545"/>
            <a:ext cx="1046605" cy="1042375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6039389"/>
            <a:ext cx="438734" cy="486833"/>
          </a:xfrm>
        </p:spPr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3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12800"/>
            <a:ext cx="4943989" cy="415605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805395"/>
            <a:ext cx="4943989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0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812800"/>
            <a:ext cx="4582190" cy="38608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4673600"/>
            <a:ext cx="4240416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805395"/>
            <a:ext cx="4943989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56238" y="864007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3873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969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251202"/>
            <a:ext cx="4943989" cy="363312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6908800"/>
            <a:ext cx="494398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10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812800"/>
            <a:ext cx="4582190" cy="38608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5791200"/>
            <a:ext cx="5016219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6908800"/>
            <a:ext cx="501621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56238" y="864007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3873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49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36543"/>
            <a:ext cx="4943988" cy="384002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5791200"/>
            <a:ext cx="4943989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6908800"/>
            <a:ext cx="494398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91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26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836542"/>
            <a:ext cx="1242099" cy="7045089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836542"/>
            <a:ext cx="3537261" cy="70450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832147"/>
            <a:ext cx="4941899" cy="17078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2844800"/>
            <a:ext cx="4943989" cy="5036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6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2766083"/>
            <a:ext cx="4943989" cy="19584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4775200"/>
            <a:ext cx="4943989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4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2848942"/>
            <a:ext cx="2398148" cy="50231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2848942"/>
            <a:ext cx="2397820" cy="50231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050378"/>
            <a:ext cx="438734" cy="486833"/>
          </a:xfrm>
        </p:spPr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5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2968835"/>
            <a:ext cx="2155947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3737185"/>
            <a:ext cx="2398149" cy="41409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2964531"/>
            <a:ext cx="2154929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3732881"/>
            <a:ext cx="2396760" cy="41409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050378"/>
            <a:ext cx="438734" cy="486833"/>
          </a:xfrm>
        </p:spPr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6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832147"/>
            <a:ext cx="4941900" cy="17078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0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0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594784"/>
            <a:ext cx="1972188" cy="1301749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594786"/>
            <a:ext cx="2843180" cy="721995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2131484"/>
            <a:ext cx="1972188" cy="568324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0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6400800"/>
            <a:ext cx="4943989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846620"/>
            <a:ext cx="4943989" cy="513996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156451"/>
            <a:ext cx="4943989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0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04800"/>
            <a:ext cx="1485900" cy="885150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380"/>
            <a:ext cx="1464204" cy="9137291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832147"/>
            <a:ext cx="4941900" cy="1707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2844800"/>
            <a:ext cx="4943989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8180120"/>
            <a:ext cx="574785" cy="493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4AB1-CFA2-41AD-8444-72C1AC7640C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8181080"/>
            <a:ext cx="4287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1050378"/>
            <a:ext cx="43873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4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107504"/>
            <a:ext cx="5788335" cy="3960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8680" y="4355976"/>
            <a:ext cx="612068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>
              <a:lnSpc>
                <a:spcPct val="150000"/>
              </a:lnSpc>
            </a:pP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Затерявшееся старое здание среди новостроек.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42900" algn="just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Троицк расположен на берегу реки Десна по Калужскому шоссе.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42900" algn="just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2012-м году Троицк вошёл в состав Новой Москвы. Троицк — современный, благоустроенный городской округ, активно развивающийся центр Новой Москвы. После вхождения в состав столицы Троицк сохранил свою уникальность и самобытность.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42900" algn="just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Троицк как бы делится на три части - интеллигентный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академгородок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котором находятся научные институты; старый город, это часть «фабрика», не растерявший следов истории и новый город - это новые выстроенные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районы – микрорайоны «В» и «Д»,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«Сосны», «Солнечный».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42900" algn="just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имеет историю, уходящую своими корнями в XVII век. Своё название Троицк унаследовал от старинного сельца Троицкого, находившегося на месте северной части современного города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8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8680" y="179512"/>
            <a:ext cx="612068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достопримечательностей старого города является дом на улице Нагорной. Единственное сохранившееся здание рабочего поселка 1927 года. Превосходный образец архитектуры 20-х годов. Красный кирпич сочетается с оштукатуренными простенками. Оно отличается от Московских домов того периода.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Когда-то были и другие дома вокруг, но их все снесли.  Дома советской постройки по Парковой улице также снесены, осталось лишь одно это. Оно затерялось среди новостроек, необычных круглых высокоэтажных домов. Самое старое здание в Троицке – двухэтажный бывший жилой дом (Нагорная, 2), в настоящее время реконструируемый под филиал Детской школы искусств (ДШИ).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этого дома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 между современными Нагорной и Парковой улицами в начале 19 века располагалась усадьба, владелицей которой в это время была помещица Е.Н. Левшина-Евреинова, хозяйка Троицкого.  На сегодняшний день от усадьбы Левшиной осталась лишь часть липового парка — памятника истории и культуры конца 18-19 вв.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Долгие годы всех сбивала с толку надпись на фасаде дома, выложенная кирпичами «1927», принимаемая за дату постройки. Но как выяснилось по рассказам старожилов,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1923 году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здесь случился пожар, в результате которого одноэтажный деревянный барский дом выгорел почти до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основания.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Главный дом с богатым внутренним убранством, портретной галереей, изысканной мебелью крепостных мастеров,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богатейшей библиотекой сгорел.</a:t>
            </a:r>
          </a:p>
          <a:p>
            <a:pPr lvl="0" indent="342900" algn="just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Позже его отстроили заново, и он стал кирпичным двухэтажным, а дату окончания строительства увековечили на фасаде. И от старого дома сохранился лишь фундамент.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8720" y="251520"/>
            <a:ext cx="5688632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задней стороны дома хорошо видна его конструктивная особенность: он построен на белокаменном фундаменте, словно кремлёвские башни. Строительный белый камень в Подольском районе добывали много, но добыча прекратилась в начале 20 века. Значит здание могло быть выстроено только на существующем фундаменте старого здания — как раз тот самый, белокаменный.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вот и другая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исторический факт.</a:t>
            </a:r>
            <a:endParaRPr lang="ru-RU" sz="11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окрестности сыграли заметную роль в событиях 1812 г. в связи с маневром Кутузова, перекрывшим отступление Наполеону по Старой Калужской дороге. 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Французский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император ночевал в Троицком две ночи — с 19 на 20-е и с 20 на 21 октября. Также отсюда он наблюдал за движением французской армии по Старой Калужской дороге. В Троицком была единственная ночевка Наполеона на Калужском шоссе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придумал Наполеон в Троицком? В Троицком Наполеон издал приказ о поджоге Москвы и приказ взорвать Кремль.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Известны девять писем/приказов с подписью Наполеона и с отметкой «Троицкое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Наполеон ночевал в доме помещицы Левшиной.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 ее был расположен на возвышенном берегу маленькой речки с фасадом, с парадным подъездом обращенный на северо-восток. В этом доме была смежная с другими небольшая комната с двумя окнами на улицу, в восемь аршин в длину и в пять ширину. В этой комнате, напоминающей кабинет провинциального чиновника, и провёл двое суток непобедимый, но побежденный вождь и царь французских войск Наполеон.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5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6712" y="395536"/>
            <a:ext cx="56886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Барский дом ставился так, чтобы вид на реку не загораживался другими строениями, а значит это как раз и есть дом с надписью на фасаде «1927» (ул. Нагорная, 2). Именно там и ночевал Наполеон.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 он принял решение обойти лагерь русских, стоявший в Тарутине на Старо-Калужской дороге, по Ново-Калужскому шоссе. С рассветом 21 октября весь лагерь Главной Императорской Квартиры пришел в движение. Основные силы Великой армии к тому времени уже поворачивали с дороги у Красной Пахры, куда Наполеон и отправился прямо из дома помещицы Левшиной.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Итак, Наполеон ночевал в том доме, на фундаменте которого после пожара в 1927 году возвели двухэтажное кирпичное здание (Нагорная, 2).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дом затерялся среди новых построенных домов.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лишь немногие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жители Троицка даже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знают,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же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стоит этот дом, почему его оставили, а не снесли как все старые постройки оставив лишь название улицы. Дом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стоит как памятник старины вместе с сохранившимся парком усадьбы конца X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веков. Для них не понятно,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зачем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оставлен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дом, когда вокруг выстроены такие красивые дома и сделали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современную набережную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спуске к реке Десне.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855" y="6660232"/>
            <a:ext cx="279863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8289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408</TotalTime>
  <Words>362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Verdana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Windows</cp:lastModifiedBy>
  <cp:revision>97</cp:revision>
  <cp:lastPrinted>2022-09-26T10:49:27Z</cp:lastPrinted>
  <dcterms:created xsi:type="dcterms:W3CDTF">2013-10-30T18:32:12Z</dcterms:created>
  <dcterms:modified xsi:type="dcterms:W3CDTF">2022-09-26T11:16:26Z</dcterms:modified>
</cp:coreProperties>
</file>