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36.jpeg" ContentType="image/jpeg"/>
  <Override PartName="/ppt/media/image29.png" ContentType="image/png"/>
  <Override PartName="/ppt/media/image35.jpeg" ContentType="image/jpeg"/>
  <Override PartName="/ppt/media/image19.png" ContentType="image/png"/>
  <Override PartName="/ppt/media/image57.gif" ContentType="image/gif"/>
  <Override PartName="/ppt/media/image34.jpeg" ContentType="image/jpeg"/>
  <Override PartName="/ppt/media/image33.jpeg" ContentType="image/jpeg"/>
  <Override PartName="/ppt/media/image39.jpeg" ContentType="image/jpeg"/>
  <Override PartName="/ppt/media/image32.jpeg" ContentType="image/jpeg"/>
  <Override PartName="/ppt/media/image38.jpeg" ContentType="image/jpeg"/>
  <Override PartName="/ppt/media/image31.jpeg" ContentType="image/jpeg"/>
  <Override PartName="/ppt/media/image30.jpeg" ContentType="image/jpeg"/>
  <Override PartName="/ppt/media/image28.jpeg" ContentType="image/jpeg"/>
  <Override PartName="/ppt/media/image6.jpeg" ContentType="image/jpeg"/>
  <Override PartName="/ppt/media/image16.png" ContentType="image/png"/>
  <Override PartName="/ppt/media/image27.jpeg" ContentType="image/jpeg"/>
  <Override PartName="/ppt/media/image5.jpeg" ContentType="image/jpeg"/>
  <Override PartName="/ppt/media/image26.jpeg" ContentType="image/jpeg"/>
  <Override PartName="/ppt/media/image4.jpeg" ContentType="image/jpeg"/>
  <Override PartName="/ppt/media/image25.jpeg" ContentType="image/jpeg"/>
  <Override PartName="/ppt/media/image3.jpeg" ContentType="image/jpeg"/>
  <Override PartName="/ppt/media/image40.jpeg" ContentType="image/jpeg"/>
  <Override PartName="/ppt/media/image41.jpeg" ContentType="image/jpeg"/>
  <Override PartName="/ppt/media/image15.png" ContentType="image/png"/>
  <Override PartName="/ppt/media/image13.png" ContentType="image/png"/>
  <Override PartName="/ppt/media/image12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17.png" ContentType="image/png"/>
  <Override PartName="/ppt/media/image20.png" ContentType="image/png"/>
  <Override PartName="/ppt/media/image22.png" ContentType="image/png"/>
  <Override PartName="/ppt/media/image42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3.jpeg" ContentType="image/jpeg"/>
  <Override PartName="/ppt/media/image55.jpeg" ContentType="image/jpeg"/>
  <Override PartName="/ppt/media/image52.jpeg" ContentType="image/jpeg"/>
  <Override PartName="/ppt/media/image51.jpeg" ContentType="image/jpeg"/>
  <Override PartName="/ppt/media/image50.jpeg" ContentType="image/jpeg"/>
  <Override PartName="/ppt/media/image14.png" ContentType="image/png"/>
  <Override PartName="/ppt/media/image37.jpeg" ContentType="image/jpeg"/>
  <Override PartName="/ppt/media/image18.png" ContentType="image/png"/>
  <Override PartName="/ppt/media/image56.gif" ContentType="image/gif"/>
  <Override PartName="/ppt/media/image44.jpeg" ContentType="image/jpeg"/>
  <Override PartName="/ppt/media/image11.jpeg" ContentType="image/jpeg"/>
  <Override PartName="/ppt/media/image43.jpeg" ContentType="image/jpeg"/>
  <Override PartName="/ppt/media/image10.jpeg" ContentType="image/jpeg"/>
  <Override PartName="/ppt/media/image54.jpeg" ContentType="image/jpeg"/>
  <Override PartName="/ppt/media/image21.jpeg" ContentType="image/jpeg"/>
  <Override PartName="/ppt/media/image1.jpeg" ContentType="image/jpeg"/>
  <Override PartName="/ppt/media/image23.jpeg" ContentType="image/jpeg"/>
  <Override PartName="/ppt/media/image2.jpeg" ContentType="image/jpeg"/>
  <Override PartName="/ppt/media/image24.jpeg" ContentType="image/jpeg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Comic Sans MS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8F25F7-B135-4D4F-8AFA-53C55E804CB5}" type="slidenum">
              <a:rPr b="0" lang="ru-RU" sz="1200" spc="-1" strike="noStrike">
                <a:solidFill>
                  <a:srgbClr val="000000"/>
                </a:solidFill>
                <a:latin typeface="Comic Sans M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58BD0A-D1B7-44F4-8E6E-255A16348D92}" type="slidenum">
              <a:rPr b="0" lang="ru-RU" sz="1200" spc="-1" strike="noStrike">
                <a:solidFill>
                  <a:srgbClr val="000000"/>
                </a:solidFill>
                <a:latin typeface="Comic Sans M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09C116-D4DD-405F-B138-0F41B18EDA4C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gif"/><Relationship Id="rId3" Type="http://schemas.openxmlformats.org/officeDocument/2006/relationships/image" Target="../media/image57.gif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65120" y="71388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d0d0d"/>
                </a:solidFill>
                <a:latin typeface="Gabriola"/>
              </a:rPr>
              <a:t>Государственное бюджетное общеобразовательное учреждение города Москвы «Школа №1584»</a:t>
            </a:r>
            <a:br/>
            <a:br/>
            <a:r>
              <a:rPr b="1" lang="ru-RU" sz="2000" spc="-1" strike="noStrike">
                <a:solidFill>
                  <a:srgbClr val="7030a0"/>
                </a:solidFill>
                <a:latin typeface="Bookman Old Style"/>
              </a:rPr>
              <a:t>Презентация на тему:</a:t>
            </a:r>
            <a:br/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4797000"/>
            <a:ext cx="8229600" cy="132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5" descr="Красоты Москвы"/>
          <p:cNvPicPr/>
          <p:nvPr/>
        </p:nvPicPr>
        <p:blipFill>
          <a:blip r:embed="rId2"/>
          <a:stretch/>
        </p:blipFill>
        <p:spPr>
          <a:xfrm>
            <a:off x="539640" y="1844640"/>
            <a:ext cx="8280360" cy="4479840"/>
          </a:xfrm>
          <a:prstGeom prst="rect">
            <a:avLst/>
          </a:prstGeom>
          <a:ln w="38160">
            <a:solidFill>
              <a:srgbClr val="808080"/>
            </a:solidFill>
            <a:miter/>
          </a:ln>
        </p:spPr>
      </p:pic>
      <p:sp>
        <p:nvSpPr>
          <p:cNvPr id="51" name="CustomShape 3"/>
          <p:cNvSpPr/>
          <p:nvPr/>
        </p:nvSpPr>
        <p:spPr>
          <a:xfrm>
            <a:off x="4369680" y="4262400"/>
            <a:ext cx="505440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799"/>
              </a:spcBef>
              <a:buClr>
                <a:srgbClr val="808080"/>
              </a:buClr>
              <a:buFont typeface="Gabriol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Gabriola"/>
              </a:rPr>
              <a:t> </a:t>
            </a:r>
            <a:r>
              <a:rPr b="1" lang="ru-RU" sz="3200" spc="-1" strike="noStrike">
                <a:solidFill>
                  <a:srgbClr val="ffffff"/>
                </a:solidFill>
                <a:latin typeface="Monotype Corsiva"/>
              </a:rPr>
              <a:t>Подготовил: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Monotype Corsiva"/>
              </a:rPr>
              <a:t>ученик 9 М класса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Monotype Corsiva"/>
              </a:rPr>
              <a:t>школы1584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Monotype Corsiva"/>
              </a:rPr>
              <a:t>Чебуркин Станислав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1728360" y="1700280"/>
            <a:ext cx="59032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000" spc="-1" strike="noStrike">
                <a:solidFill>
                  <a:srgbClr val="ff0000"/>
                </a:solidFill>
                <a:latin typeface="Comic Sans MS"/>
              </a:rPr>
              <a:t>Моя </a:t>
            </a:r>
            <a:endParaRPr b="0" lang="en-US" sz="6000" spc="-1" strike="noStrike">
              <a:solidFill>
                <a:srgbClr val="000000"/>
              </a:solidFill>
              <a:latin typeface="Comic Sans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000" spc="-1" strike="noStrike">
                <a:solidFill>
                  <a:srgbClr val="ff0000"/>
                </a:solidFill>
                <a:latin typeface="Comic Sans MS"/>
              </a:rPr>
              <a:t>малая Родина-</a:t>
            </a:r>
            <a:endParaRPr b="0" lang="en-US" sz="6000" spc="-1" strike="noStrike">
              <a:solidFill>
                <a:srgbClr val="000000"/>
              </a:solidFill>
              <a:latin typeface="Comic Sans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000" spc="-1" strike="noStrike">
                <a:solidFill>
                  <a:srgbClr val="ffffff"/>
                </a:solidFill>
                <a:latin typeface="Comic Sans MS"/>
              </a:rPr>
              <a:t>-</a:t>
            </a:r>
            <a:r>
              <a:rPr b="1" lang="ru-RU" sz="6000" spc="-1" strike="noStrike">
                <a:solidFill>
                  <a:srgbClr val="ff0000"/>
                </a:solidFill>
                <a:latin typeface="Comic Sans MS"/>
              </a:rPr>
              <a:t>Кунцево! </a:t>
            </a:r>
            <a:endParaRPr b="0" lang="en-US" sz="60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240080" y="1052640"/>
            <a:ext cx="4897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ул.Коцюбинского,7к1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91" name="Picture 7" descr="http://www.kuntsevo-online.ru/_nw/5/s74024188.jpg"/>
          <p:cNvPicPr/>
          <p:nvPr/>
        </p:nvPicPr>
        <p:blipFill>
          <a:blip r:embed="rId2"/>
          <a:stretch/>
        </p:blipFill>
        <p:spPr>
          <a:xfrm>
            <a:off x="4830840" y="1700280"/>
            <a:ext cx="3716280" cy="208908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9" descr="https://mosday.ru/photos/242_147.jpg"/>
          <p:cNvPicPr/>
          <p:nvPr/>
        </p:nvPicPr>
        <p:blipFill>
          <a:blip r:embed="rId3"/>
          <a:stretch/>
        </p:blipFill>
        <p:spPr>
          <a:xfrm>
            <a:off x="757080" y="2997360"/>
            <a:ext cx="3738600" cy="249228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590400" y="5514840"/>
            <a:ext cx="4572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ул.Кунцевская, 4к3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http://www.kuntsevo-online.ru/_nw/5/s85061983.jpg"/>
          <p:cNvPicPr/>
          <p:nvPr/>
        </p:nvPicPr>
        <p:blipFill>
          <a:blip r:embed="rId2"/>
          <a:stretch/>
        </p:blipFill>
        <p:spPr>
          <a:xfrm>
            <a:off x="826920" y="1052640"/>
            <a:ext cx="8039160" cy="488772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440000" y="468360"/>
            <a:ext cx="74167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Станция</a:t>
            </a:r>
            <a:r>
              <a:rPr b="1" lang="en-US" sz="3200" spc="-1" strike="noStrike">
                <a:solidFill>
                  <a:srgbClr val="7030a0"/>
                </a:solidFill>
                <a:latin typeface="Comic Sans MS"/>
              </a:rPr>
              <a:t> </a:t>
            </a: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КУНЦЕВО</a:t>
            </a:r>
            <a:r>
              <a:rPr b="1" lang="en-US" sz="3200" spc="-1" strike="noStrike">
                <a:solidFill>
                  <a:srgbClr val="7030a0"/>
                </a:solidFill>
                <a:latin typeface="Comic Sans MS"/>
              </a:rPr>
              <a:t> </a:t>
            </a: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начало </a:t>
            </a:r>
            <a:r>
              <a:rPr b="1" lang="en-US" sz="3200" spc="-1" strike="noStrike">
                <a:solidFill>
                  <a:srgbClr val="7030a0"/>
                </a:solidFill>
                <a:latin typeface="Comic Sans MS"/>
              </a:rPr>
              <a:t>XX </a:t>
            </a: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в.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Станция МЦД Кунцевская (D1)"/>
          <p:cNvPicPr/>
          <p:nvPr/>
        </p:nvPicPr>
        <p:blipFill>
          <a:blip r:embed="rId2"/>
          <a:stretch/>
        </p:blipFill>
        <p:spPr>
          <a:xfrm>
            <a:off x="2432160" y="1413000"/>
            <a:ext cx="6205320" cy="412884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250920" y="2133720"/>
            <a:ext cx="388944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Станция МЦД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Кунцевская (</a:t>
            </a:r>
            <a:r>
              <a:rPr b="1" lang="en-US" sz="3200" spc="-1" strike="noStrike">
                <a:solidFill>
                  <a:srgbClr val="7030a0"/>
                </a:solidFill>
                <a:latin typeface="Comic Sans MS"/>
              </a:rPr>
              <a:t>D1)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2020г. 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3" descr="https://upload.wikimedia.org/wikipedia/ru/thumb/b/b5/Kuntsevo_1935.jpg/280px-Kuntsevo_1935.jpg"/>
          <p:cNvPicPr/>
          <p:nvPr/>
        </p:nvPicPr>
        <p:blipFill>
          <a:blip r:embed="rId2"/>
          <a:stretch/>
        </p:blipFill>
        <p:spPr>
          <a:xfrm>
            <a:off x="4427640" y="476280"/>
            <a:ext cx="3889440" cy="591804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7458840" y="476280"/>
            <a:ext cx="1467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1935г</a:t>
            </a:r>
            <a:r>
              <a:rPr b="0" lang="ru-RU" sz="3200" spc="-1" strike="noStrike">
                <a:solidFill>
                  <a:srgbClr val="7030a0"/>
                </a:solidFill>
                <a:latin typeface="Comic Sans MS"/>
              </a:rPr>
              <a:t>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116000" y="2743200"/>
            <a:ext cx="3035160" cy="25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7030a0"/>
                </a:solidFill>
                <a:latin typeface="Comic Sans MS"/>
              </a:rPr>
              <a:t>План города Кунцево в 1935 году.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7030a0"/>
                </a:solidFill>
                <a:latin typeface="Comic Sans MS"/>
              </a:rPr>
              <a:t> </a:t>
            </a:r>
            <a:r>
              <a:rPr b="0" lang="ru-RU" sz="1800" spc="-1" strike="noStrike">
                <a:solidFill>
                  <a:srgbClr val="7030a0"/>
                </a:solidFill>
                <a:latin typeface="Comic Sans MS"/>
              </a:rPr>
              <a:t>«Дачи и окрестности Москвы». Справочник-путеводитель, сост. П. А. Португаловым и В. Л. Длугачем, М: изд-во «Московский рабочий», 1935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68360" y="3789360"/>
            <a:ext cx="8229600" cy="184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Picture 3" descr="C:\Users\Лена\Desktop\ztlwd9heynmundbl_1024.jpg"/>
          <p:cNvPicPr/>
          <p:nvPr/>
        </p:nvPicPr>
        <p:blipFill>
          <a:blip r:embed="rId2"/>
          <a:stretch/>
        </p:blipFill>
        <p:spPr>
          <a:xfrm>
            <a:off x="414360" y="736560"/>
            <a:ext cx="8315280" cy="5384880"/>
          </a:xfrm>
          <a:prstGeom prst="rect">
            <a:avLst/>
          </a:prstGeom>
          <a:ln w="0"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4867920" y="1338120"/>
            <a:ext cx="3781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 u="sng">
                <a:solidFill>
                  <a:srgbClr val="ffffff"/>
                </a:solidFill>
                <a:uFillTx/>
                <a:latin typeface="Comic Sans MS"/>
              </a:rPr>
              <a:t>Багрицкий </a:t>
            </a:r>
            <a:r>
              <a:rPr b="0" lang="ru-RU" sz="3200" spc="-1" strike="noStrike">
                <a:solidFill>
                  <a:srgbClr val="ffffff"/>
                </a:solidFill>
                <a:latin typeface="Comic Sans MS"/>
              </a:rPr>
              <a:t>Эдуард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4950720" y="1919160"/>
            <a:ext cx="38397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 u="sng">
                <a:solidFill>
                  <a:srgbClr val="ffffff"/>
                </a:solidFill>
                <a:uFillTx/>
                <a:latin typeface="Comic Sans MS"/>
              </a:rPr>
              <a:t>Малевич</a:t>
            </a:r>
            <a:r>
              <a:rPr b="0" lang="ru-RU" sz="3200" spc="-1" strike="noStrike">
                <a:solidFill>
                  <a:srgbClr val="ffffff"/>
                </a:solidFill>
                <a:latin typeface="Comic Sans MS"/>
              </a:rPr>
              <a:t>  Казимир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4224240" y="2516040"/>
            <a:ext cx="6046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 u="sng">
                <a:solidFill>
                  <a:srgbClr val="ffffff"/>
                </a:solidFill>
                <a:uFillTx/>
                <a:latin typeface="Comic Sans MS"/>
              </a:rPr>
              <a:t>Маяковский</a:t>
            </a:r>
            <a:r>
              <a:rPr b="0" lang="ru-RU" sz="3200" spc="-1" strike="noStrike">
                <a:solidFill>
                  <a:srgbClr val="ffffff"/>
                </a:solidFill>
                <a:latin typeface="Comic Sans MS"/>
              </a:rPr>
              <a:t> Владимир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908000" y="500040"/>
            <a:ext cx="62643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1965 г. м. «Молодёжная»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07" name="Picture 2" descr="C:\Users\Лена\Desktop\09 1963 ул.Боженко (В.И.Путцев).jpg"/>
          <p:cNvPicPr/>
          <p:nvPr/>
        </p:nvPicPr>
        <p:blipFill>
          <a:blip r:embed="rId2"/>
          <a:stretch/>
        </p:blipFill>
        <p:spPr>
          <a:xfrm>
            <a:off x="4454640" y="3351240"/>
            <a:ext cx="234720" cy="15552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3" descr="C:\Users\Лена\Desktop\DJMMokuWsAIGPPE.jpg"/>
          <p:cNvPicPr/>
          <p:nvPr/>
        </p:nvPicPr>
        <p:blipFill>
          <a:blip r:embed="rId3"/>
          <a:stretch/>
        </p:blipFill>
        <p:spPr>
          <a:xfrm>
            <a:off x="468360" y="1844640"/>
            <a:ext cx="3516120" cy="25146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4" descr="C:\Users\Лена\Desktop\1528944130a35.jpg"/>
          <p:cNvPicPr/>
          <p:nvPr/>
        </p:nvPicPr>
        <p:blipFill>
          <a:blip r:embed="rId4"/>
          <a:stretch/>
        </p:blipFill>
        <p:spPr>
          <a:xfrm>
            <a:off x="4479840" y="1306440"/>
            <a:ext cx="4233960" cy="308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9" descr="Вид на Молдавскую улицу и наземный участок Филёвской линии между станциями ..."/>
          <p:cNvPicPr/>
          <p:nvPr/>
        </p:nvPicPr>
        <p:blipFill>
          <a:blip r:embed="rId2"/>
          <a:stretch/>
        </p:blipFill>
        <p:spPr>
          <a:xfrm>
            <a:off x="2700360" y="749160"/>
            <a:ext cx="5616720" cy="4130640"/>
          </a:xfrm>
          <a:prstGeom prst="rect">
            <a:avLst/>
          </a:prstGeom>
          <a:ln w="0"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2705040" y="5084640"/>
            <a:ext cx="5832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7030a0"/>
                </a:solidFill>
                <a:latin typeface="Comic Sans MS"/>
              </a:rPr>
              <a:t>Вид на Молдавскую улицу</a:t>
            </a:r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7030a0"/>
                </a:solidFill>
                <a:latin typeface="Comic Sans MS"/>
              </a:rPr>
              <a:t> </a:t>
            </a:r>
            <a:r>
              <a:rPr b="1" lang="ru-RU" sz="2400" spc="-1" strike="noStrike">
                <a:solidFill>
                  <a:srgbClr val="7030a0"/>
                </a:solidFill>
                <a:latin typeface="Comic Sans MS"/>
              </a:rPr>
              <a:t>и наземный участок </a:t>
            </a:r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7030a0"/>
                </a:solidFill>
                <a:latin typeface="Comic Sans MS"/>
              </a:rPr>
              <a:t>Филевской линии метро</a:t>
            </a:r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8360" y="3789360"/>
            <a:ext cx="8229600" cy="1844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mic Sans MS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Рисунок 4" descr="C:\Users\Лена\Desktop\5562f8d91f395d20158b4701.jpg"/>
          <p:cNvPicPr/>
          <p:nvPr/>
        </p:nvPicPr>
        <p:blipFill>
          <a:blip r:embed="rId2"/>
          <a:stretch/>
        </p:blipFill>
        <p:spPr>
          <a:xfrm>
            <a:off x="250920" y="189000"/>
            <a:ext cx="4340160" cy="324000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2" descr="C:\Users\Лена\Desktop\518b7c4bef976.jpg"/>
          <p:cNvPicPr/>
          <p:nvPr/>
        </p:nvPicPr>
        <p:blipFill>
          <a:blip r:embed="rId3"/>
          <a:stretch/>
        </p:blipFill>
        <p:spPr>
          <a:xfrm>
            <a:off x="3348000" y="2492280"/>
            <a:ext cx="5603760" cy="37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68360" y="3789360"/>
            <a:ext cx="8229600" cy="1844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mic Sans MS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Picture 3" descr="C:\Users\Лена\Desktop\120906660_RRRSRyoRR_RR_RRRyoRRRRyoR.gif"/>
          <p:cNvPicPr/>
          <p:nvPr/>
        </p:nvPicPr>
        <p:blipFill>
          <a:blip r:embed="rId2"/>
          <a:stretch/>
        </p:blipFill>
        <p:spPr>
          <a:xfrm>
            <a:off x="1835280" y="836640"/>
            <a:ext cx="4470120" cy="18032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4" descr="C:\Users\Лена\Desktop\05201813.gif"/>
          <p:cNvPicPr/>
          <p:nvPr/>
        </p:nvPicPr>
        <p:blipFill>
          <a:blip r:embed="rId3"/>
          <a:stretch/>
        </p:blipFill>
        <p:spPr>
          <a:xfrm>
            <a:off x="5686560" y="3500280"/>
            <a:ext cx="2957400" cy="295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0" y="2421000"/>
            <a:ext cx="8964720" cy="1544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>
              <a:lnSpc>
                <a:spcPct val="9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mic Sans MS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5" descr="C:\Users\Лена\Desktop\karta-raionov-i-okrugov-moskvy-2017-2.jpg"/>
          <p:cNvPicPr/>
          <p:nvPr/>
        </p:nvPicPr>
        <p:blipFill>
          <a:blip r:embed="rId2"/>
          <a:stretch/>
        </p:blipFill>
        <p:spPr>
          <a:xfrm>
            <a:off x="2863800" y="476280"/>
            <a:ext cx="6048360" cy="609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19120" y="53928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000" spc="-1" strike="noStrike">
                <a:solidFill>
                  <a:srgbClr val="6600ff"/>
                </a:solidFill>
                <a:latin typeface="Comic Sans MS"/>
              </a:rPr>
              <a:t>ЗАО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14200" y="-24300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Picture 6" descr="C:\Users\Лена\Desktop\zao4.jpg"/>
          <p:cNvPicPr/>
          <p:nvPr/>
        </p:nvPicPr>
        <p:blipFill>
          <a:blip r:embed="rId2"/>
          <a:stretch/>
        </p:blipFill>
        <p:spPr>
          <a:xfrm>
            <a:off x="331920" y="1844640"/>
            <a:ext cx="8277120" cy="457200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9" descr="C:\Users\Лена\Desktop\Moscow-City2015.jpg"/>
          <p:cNvPicPr/>
          <p:nvPr/>
        </p:nvPicPr>
        <p:blipFill>
          <a:blip r:embed="rId3"/>
          <a:stretch/>
        </p:blipFill>
        <p:spPr>
          <a:xfrm>
            <a:off x="6791400" y="628560"/>
            <a:ext cx="2232000" cy="148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1" descr="C:\Users\Лена\Desktop\5de7e72ba7183d570a622f13b898b6ef.jpeg"/>
          <p:cNvPicPr/>
          <p:nvPr/>
        </p:nvPicPr>
        <p:blipFill>
          <a:blip r:embed="rId2"/>
          <a:stretch/>
        </p:blipFill>
        <p:spPr>
          <a:xfrm>
            <a:off x="6477120" y="2652840"/>
            <a:ext cx="2253960" cy="1517400"/>
          </a:xfrm>
          <a:prstGeom prst="rect">
            <a:avLst/>
          </a:prstGeom>
          <a:ln w="0"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457200" y="4897440"/>
            <a:ext cx="8229600" cy="1844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mic Sans MS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214200" y="-2330280"/>
            <a:ext cx="6667560" cy="43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" name="Picture 2" descr="C:\Users\Лена\Desktop\6f36fb41ede25522f43709a6561942d6.jpg"/>
          <p:cNvPicPr/>
          <p:nvPr/>
        </p:nvPicPr>
        <p:blipFill>
          <a:blip r:embed="rId3"/>
          <a:stretch/>
        </p:blipFill>
        <p:spPr>
          <a:xfrm>
            <a:off x="227160" y="1941480"/>
            <a:ext cx="3081240" cy="19033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3" descr="C:\Users\Лена\Desktop\Park-Pobedy.jpg"/>
          <p:cNvPicPr/>
          <p:nvPr/>
        </p:nvPicPr>
        <p:blipFill>
          <a:blip r:embed="rId4"/>
          <a:stretch/>
        </p:blipFill>
        <p:spPr>
          <a:xfrm>
            <a:off x="227160" y="4056120"/>
            <a:ext cx="3840120" cy="2387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4" descr="C:\Users\Лена\Desktop\8.png"/>
          <p:cNvPicPr/>
          <p:nvPr/>
        </p:nvPicPr>
        <p:blipFill>
          <a:blip r:embed="rId5"/>
          <a:stretch/>
        </p:blipFill>
        <p:spPr>
          <a:xfrm>
            <a:off x="3016080" y="1271520"/>
            <a:ext cx="2276640" cy="69228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6" descr="C:\Users\Лена\Desktop\23.png"/>
          <p:cNvPicPr/>
          <p:nvPr/>
        </p:nvPicPr>
        <p:blipFill>
          <a:blip r:embed="rId6"/>
          <a:stretch/>
        </p:blipFill>
        <p:spPr>
          <a:xfrm>
            <a:off x="2192400" y="568440"/>
            <a:ext cx="2232000" cy="60624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7" descr="C:\Users\Лена\Desktop\7k2.png"/>
          <p:cNvPicPr/>
          <p:nvPr/>
        </p:nvPicPr>
        <p:blipFill>
          <a:blip r:embed="rId7"/>
          <a:stretch/>
        </p:blipFill>
        <p:spPr>
          <a:xfrm>
            <a:off x="4665600" y="487440"/>
            <a:ext cx="4432320" cy="78408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9" descr="C:\Users\Лена\Desktop\10.png"/>
          <p:cNvPicPr/>
          <p:nvPr/>
        </p:nvPicPr>
        <p:blipFill>
          <a:blip r:embed="rId8"/>
          <a:stretch/>
        </p:blipFill>
        <p:spPr>
          <a:xfrm>
            <a:off x="3648240" y="4221000"/>
            <a:ext cx="3720960" cy="64008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0" descr="C:\Users\Лена\Desktop\4s2.png"/>
          <p:cNvPicPr/>
          <p:nvPr/>
        </p:nvPicPr>
        <p:blipFill>
          <a:blip r:embed="rId9"/>
          <a:stretch/>
        </p:blipFill>
        <p:spPr>
          <a:xfrm>
            <a:off x="5065560" y="1995480"/>
            <a:ext cx="3681720" cy="58572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12" descr="C:\Users\Лена\Desktop\ulitsa-denisa-davydova.png"/>
          <p:cNvPicPr/>
          <p:nvPr/>
        </p:nvPicPr>
        <p:blipFill>
          <a:blip r:embed="rId10"/>
          <a:stretch/>
        </p:blipFill>
        <p:spPr>
          <a:xfrm>
            <a:off x="3548160" y="2593800"/>
            <a:ext cx="2862000" cy="6145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13" descr="C:\Users\Лена\Desktop\25.png"/>
          <p:cNvPicPr/>
          <p:nvPr/>
        </p:nvPicPr>
        <p:blipFill>
          <a:blip r:embed="rId11"/>
          <a:stretch/>
        </p:blipFill>
        <p:spPr>
          <a:xfrm>
            <a:off x="5291280" y="6054840"/>
            <a:ext cx="3463920" cy="54108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14" descr="C:\Users\Лена\Desktop\34.png"/>
          <p:cNvPicPr/>
          <p:nvPr/>
        </p:nvPicPr>
        <p:blipFill>
          <a:blip r:embed="rId12"/>
          <a:stretch/>
        </p:blipFill>
        <p:spPr>
          <a:xfrm>
            <a:off x="3924360" y="5442120"/>
            <a:ext cx="3463920" cy="58392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17" descr="C:\Users\Лена\Desktop\ulitsa-marii-polivanovoy.png"/>
          <p:cNvPicPr/>
          <p:nvPr/>
        </p:nvPicPr>
        <p:blipFill>
          <a:blip r:embed="rId13"/>
          <a:stretch/>
        </p:blipFill>
        <p:spPr>
          <a:xfrm>
            <a:off x="5508720" y="4861080"/>
            <a:ext cx="3028680" cy="5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755640" y="404640"/>
            <a:ext cx="8229600" cy="142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6600ff"/>
                </a:solidFill>
                <a:latin typeface="Comic Sans MS"/>
              </a:rPr>
              <a:t>РОДИЛЬНЫЙ ДОМ №2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457200" y="4724280"/>
            <a:ext cx="8229600" cy="1844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omic Sans MS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214200" y="-2330280"/>
            <a:ext cx="6667560" cy="43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Picture 7" descr="C:\Users\Лена\Desktop\ulitsa-oleko-dundicha.png"/>
          <p:cNvPicPr/>
          <p:nvPr/>
        </p:nvPicPr>
        <p:blipFill>
          <a:blip r:embed="rId2"/>
          <a:stretch/>
        </p:blipFill>
        <p:spPr>
          <a:xfrm>
            <a:off x="324000" y="1881360"/>
            <a:ext cx="3016080" cy="74772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8" descr="C:\Users\Лена\Desktop\fasad_thumb.jpg"/>
          <p:cNvPicPr/>
          <p:nvPr/>
        </p:nvPicPr>
        <p:blipFill>
          <a:blip r:embed="rId3"/>
          <a:stretch/>
        </p:blipFill>
        <p:spPr>
          <a:xfrm>
            <a:off x="3524400" y="3894120"/>
            <a:ext cx="2044440" cy="241632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12" descr="C:\Users\Лена\Desktop\huge.jpeg"/>
          <p:cNvPicPr/>
          <p:nvPr/>
        </p:nvPicPr>
        <p:blipFill>
          <a:blip r:embed="rId4"/>
          <a:stretch/>
        </p:blipFill>
        <p:spPr>
          <a:xfrm>
            <a:off x="368280" y="2778120"/>
            <a:ext cx="3048120" cy="205740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13" descr="C:\Users\Лена\Desktop\GJGHci3qfF8qolLSvIPxOKAXLZ4mF9ljjFJxux4F.jpeg"/>
          <p:cNvPicPr/>
          <p:nvPr/>
        </p:nvPicPr>
        <p:blipFill>
          <a:blip r:embed="rId5"/>
          <a:stretch/>
        </p:blipFill>
        <p:spPr>
          <a:xfrm>
            <a:off x="4140360" y="1697040"/>
            <a:ext cx="3546360" cy="21621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14" descr="C:\Users\Лена\Desktop\imgpreview.jpg"/>
          <p:cNvPicPr/>
          <p:nvPr/>
        </p:nvPicPr>
        <p:blipFill>
          <a:blip r:embed="rId6"/>
          <a:stretch/>
        </p:blipFill>
        <p:spPr>
          <a:xfrm>
            <a:off x="5724360" y="3916440"/>
            <a:ext cx="3224520" cy="24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5" descr="C:\Users\Лена\Desktop\kunc.jpg"/>
          <p:cNvPicPr/>
          <p:nvPr/>
        </p:nvPicPr>
        <p:blipFill>
          <a:blip r:embed="rId2"/>
          <a:stretch/>
        </p:blipFill>
        <p:spPr>
          <a:xfrm>
            <a:off x="2198520" y="1844640"/>
            <a:ext cx="6031080" cy="4017960"/>
          </a:xfrm>
          <a:prstGeom prst="rect">
            <a:avLst/>
          </a:prstGeom>
          <a:ln w="0"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1098720" y="620640"/>
            <a:ext cx="8229600" cy="100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7030a0"/>
                </a:solidFill>
                <a:latin typeface="Comic Sans MS"/>
              </a:rPr>
              <a:t>КУНЦЕВО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Рисунок 4" descr="C:\Users\Лена\Desktop\gerb_kuncevo_moskva_s_nadpisu.png"/>
          <p:cNvPicPr/>
          <p:nvPr/>
        </p:nvPicPr>
        <p:blipFill>
          <a:blip r:embed="rId3"/>
          <a:stretch/>
        </p:blipFill>
        <p:spPr>
          <a:xfrm>
            <a:off x="-209520" y="250920"/>
            <a:ext cx="2414520" cy="246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Лена\Desktop\01.-Kunczevo.-Rabochij-poselok.-1965...jpg"/>
          <p:cNvPicPr/>
          <p:nvPr/>
        </p:nvPicPr>
        <p:blipFill>
          <a:blip r:embed="rId2"/>
          <a:stretch/>
        </p:blipFill>
        <p:spPr>
          <a:xfrm>
            <a:off x="1692360" y="1484280"/>
            <a:ext cx="6549840" cy="441792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613240" y="620640"/>
            <a:ext cx="35046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Город КУНЦЕВО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47640" y="590400"/>
            <a:ext cx="69850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030a0"/>
                </a:solidFill>
                <a:latin typeface="Comic Sans MS"/>
              </a:rPr>
              <a:t>Присоединён к Москве в 1960 г.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87" name="Picture 2" descr="C:\Users\Лена\Desktop\4bbe975ebb42c205f7b2fe9f36c24022.jpg"/>
          <p:cNvPicPr/>
          <p:nvPr/>
        </p:nvPicPr>
        <p:blipFill>
          <a:blip r:embed="rId2"/>
          <a:stretch/>
        </p:blipFill>
        <p:spPr>
          <a:xfrm>
            <a:off x="900000" y="1192320"/>
            <a:ext cx="7442280" cy="504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C:\Users\Лена\Desktop\Фабрика_Реддавей.jpg"/>
          <p:cNvPicPr/>
          <p:nvPr/>
        </p:nvPicPr>
        <p:blipFill>
          <a:blip r:embed="rId1"/>
          <a:stretch/>
        </p:blipFill>
        <p:spPr>
          <a:xfrm>
            <a:off x="1116000" y="3249720"/>
            <a:ext cx="7272360" cy="290016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826920" y="1125360"/>
            <a:ext cx="813780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7030a0"/>
                </a:solidFill>
                <a:latin typeface="Comic Sans MS"/>
              </a:rPr>
              <a:t>Фабрика брезентов, ремней, клеёнок и непромокаемых тканей товарищества «Франк Реддавей и Ко» в селе Спас-Сетунь, ок. 1909 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Application>LibreOffice/7.0.6.2$Linux_X86_64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2011-03-03T17:08:21Z</dcterms:created>
  <dc:creator>мама</dc:creator>
  <dc:description/>
  <dc:language>en-US</dc:language>
  <cp:lastModifiedBy>Лена</cp:lastModifiedBy>
  <dcterms:modified xsi:type="dcterms:W3CDTF">2022-10-21T11:32:02Z</dcterms:modified>
  <cp:revision>81</cp:revision>
  <dc:subject/>
  <dc:title>Слайд 1</dc:title>
</cp:coreProperties>
</file>