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7559675" cy="10439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558" y="67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64025a575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64025a575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840136" y="336238"/>
            <a:ext cx="5650802" cy="706542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937500" y="504750"/>
            <a:ext cx="56850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/>
              <a:t>КРОССВОРД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F0AD3C-4521-8B60-E8D9-62C919059B98}"/>
              </a:ext>
            </a:extLst>
          </p:cNvPr>
          <p:cNvSpPr txBox="1"/>
          <p:nvPr/>
        </p:nvSpPr>
        <p:spPr>
          <a:xfrm>
            <a:off x="0" y="0"/>
            <a:ext cx="7173912" cy="3285066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Вопросы: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1. Имя первой русской воздухоплавательницы, которая приземлилась в имении Остафьево.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2.Что было установлено в парке в нач.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ХХв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 Пушкину А.С.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3. Фамилия, кому посвящена поэма Пушкина А.С. “Борис Годунов”.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4. Владелец усадьбы Остафьево с 1898г.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5.Как называлось литературное общество, которое собиралось в усадьбе Остафьево.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6. Как называется река, протекающая рядом с усадьбой Остафьево.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7. Кто дал название аллее “Русский Парнас”.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8. Какие деревья растут на аллее “Русский Парнас”.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9.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Потомок Рюриковичей и владелец усадьбы Остафьево в 1792-1807гг.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FA33E-A1C3-BF84-9699-FCA2004E0D1B}"/>
              </a:ext>
            </a:extLst>
          </p:cNvPr>
          <p:cNvSpPr txBox="1"/>
          <p:nvPr/>
        </p:nvSpPr>
        <p:spPr>
          <a:xfrm>
            <a:off x="0" y="4869700"/>
            <a:ext cx="7045323" cy="7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Ответы: 1.Прасковья, 2.Памятник, 3.Карамзин, 4.Шереметьев, 5.Арзамас, 6.Десна, 7.Пушкин, 8.Липа, 9.Вяземский.</a:t>
            </a:r>
          </a:p>
        </p:txBody>
      </p:sp>
    </p:spTree>
    <p:extLst>
      <p:ext uri="{BB962C8B-B14F-4D97-AF65-F5344CB8AC3E}">
        <p14:creationId xmlns:p14="http://schemas.microsoft.com/office/powerpoint/2010/main" val="181086894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Произвольный</PresentationFormat>
  <Paragraphs>12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Simple Light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лелякина</dc:creator>
  <cp:lastModifiedBy>елена лелякина</cp:lastModifiedBy>
  <cp:revision>1</cp:revision>
  <dcterms:modified xsi:type="dcterms:W3CDTF">2022-10-09T17:52:02Z</dcterms:modified>
</cp:coreProperties>
</file>